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7584" y="3153968"/>
            <a:ext cx="7582349" cy="1364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Родильных домов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и Перинатальных центров по итогам 2017 года</a:t>
            </a:r>
          </a:p>
        </p:txBody>
      </p:sp>
      <p:sp>
        <p:nvSpPr>
          <p:cNvPr id="8" name="красная полоса" descr="Красная полоса"/>
          <p:cNvSpPr>
            <a:spLocks noGrp="1"/>
          </p:cNvSpPr>
          <p:nvPr>
            <p:ph type="ctrTitle"/>
          </p:nvPr>
        </p:nvSpPr>
        <p:spPr>
          <a:xfrm>
            <a:off x="323528" y="215900"/>
            <a:ext cx="8208912" cy="692150"/>
          </a:xfrm>
          <a:prstGeom prst="rect">
            <a:avLst/>
          </a:prstGeom>
          <a:solidFill>
            <a:srgbClr val="18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РЕСПУБЛИКАНСКИЙ ЦЕНТР РАЗВИТИЯ ЗДРАВООХРАНЕНИЯ</a:t>
            </a:r>
            <a:br>
              <a:rPr lang="ru-RU" altLang="ru-RU" sz="1600" b="1" dirty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МИНИСТЕРСТВА ЗДРАВООХРАНЕНИЯ РЕСПУБЛИКИ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КАЗАХСТАН</a:t>
            </a:r>
            <a:endParaRPr lang="ru-RU" dirty="0"/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88161" y="138119"/>
            <a:ext cx="883439" cy="79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5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3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3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родильных домов  и перинатальных центров по </a:t>
            </a:r>
            <a:r>
              <a:rPr lang="ru-RU" sz="13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3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3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032860"/>
              </p:ext>
            </p:extLst>
          </p:nvPr>
        </p:nvGraphicFramePr>
        <p:xfrm>
          <a:off x="0" y="411772"/>
          <a:ext cx="9144004" cy="6446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51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70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561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79262"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=370)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=780)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61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4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"Городской перинатальный центр управления 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4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Жанаозенский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городской родильный дом" управления 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4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"Городской перинатальный центр" управления здравоохранения 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2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"Региональный акушерско-гинекологический центр"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4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Аркалыкский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родильный дом" Управления 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318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7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РГП на ПХВ "Научный центр акушерства, гинекологии и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перинатологии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МЗ РК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6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"Городской родильный дом №2" управления здравоохранения 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85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180413" y="5410769"/>
            <a:ext cx="806733" cy="109788"/>
            <a:chOff x="4800372" y="271747"/>
            <a:chExt cx="806733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8201081" y="3470337"/>
            <a:ext cx="806733" cy="109788"/>
            <a:chOff x="4800372" y="271747"/>
            <a:chExt cx="806733" cy="148083"/>
          </a:xfrm>
        </p:grpSpPr>
        <p:sp>
          <p:nvSpPr>
            <p:cNvPr id="11" name="5-конечная звезда 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268351" y="1979416"/>
            <a:ext cx="1068903" cy="116437"/>
            <a:chOff x="3405227" y="254701"/>
            <a:chExt cx="1022757" cy="198726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238144" y="2733245"/>
            <a:ext cx="1068903" cy="116437"/>
            <a:chOff x="3405227" y="254701"/>
            <a:chExt cx="1022757" cy="198726"/>
          </a:xfrm>
        </p:grpSpPr>
        <p:sp>
          <p:nvSpPr>
            <p:cNvPr id="23" name="5-конечная звезда 2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5-конечная звезда 2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251749" y="3463688"/>
            <a:ext cx="1068903" cy="116437"/>
            <a:chOff x="3405227" y="254701"/>
            <a:chExt cx="1022757" cy="198726"/>
          </a:xfrm>
        </p:grpSpPr>
        <p:sp>
          <p:nvSpPr>
            <p:cNvPr id="29" name="5-конечная звезда 2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5-конечная звезда 2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5-конечная звезда 3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268351" y="4096964"/>
            <a:ext cx="1068903" cy="116437"/>
            <a:chOff x="3405227" y="254701"/>
            <a:chExt cx="1022757" cy="198726"/>
          </a:xfrm>
        </p:grpSpPr>
        <p:sp>
          <p:nvSpPr>
            <p:cNvPr id="35" name="5-конечная звезда 3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5-конечная звезда 3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5-конечная звезда 3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5-конечная звезда 3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5259401" y="4731585"/>
            <a:ext cx="1068903" cy="116437"/>
            <a:chOff x="3405227" y="254701"/>
            <a:chExt cx="1022757" cy="198726"/>
          </a:xfrm>
        </p:grpSpPr>
        <p:sp>
          <p:nvSpPr>
            <p:cNvPr id="41" name="5-конечная звезда 4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5-конечная звезда 4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5-конечная звезда 4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5-конечная звезда 44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5270490" y="5404120"/>
            <a:ext cx="1068903" cy="116437"/>
            <a:chOff x="3405227" y="254701"/>
            <a:chExt cx="1022757" cy="198726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382911" y="6139698"/>
            <a:ext cx="806733" cy="109788"/>
            <a:chOff x="4800372" y="271747"/>
            <a:chExt cx="806733" cy="148083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8344017" y="2734627"/>
            <a:ext cx="582325" cy="109788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8318004" y="4103613"/>
            <a:ext cx="582325" cy="109788"/>
            <a:chOff x="6236568" y="276066"/>
            <a:chExt cx="582325" cy="148083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8309023" y="6139700"/>
            <a:ext cx="582325" cy="109788"/>
            <a:chOff x="6236568" y="276066"/>
            <a:chExt cx="582325" cy="148083"/>
          </a:xfrm>
        </p:grpSpPr>
        <p:sp>
          <p:nvSpPr>
            <p:cNvPr id="66" name="5-конечная звезда 6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8426544" y="1980107"/>
            <a:ext cx="365246" cy="109788"/>
            <a:chOff x="7472157" y="269324"/>
            <a:chExt cx="365246" cy="148082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8430286" y="4732966"/>
            <a:ext cx="365246" cy="109788"/>
            <a:chOff x="7472157" y="269324"/>
            <a:chExt cx="365246" cy="148082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885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480" y="0"/>
            <a:ext cx="914252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родильных домов  и перинатальных центров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195281"/>
              </p:ext>
            </p:extLst>
          </p:nvPr>
        </p:nvGraphicFramePr>
        <p:xfrm>
          <a:off x="12828" y="451751"/>
          <a:ext cx="9131173" cy="6406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6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9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0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96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87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32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81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9753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124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=370)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=780)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67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4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«Перинатальный центр № 2»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города Астаны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312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2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«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Рудненский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перинатальный центр»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302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8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Есикский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родильный дом" государственного учреждения "Управление 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8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городской родильный дом" Управления 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8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"Перинатальный центр города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управления здравоохранения Карагандинской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88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"Городской родильный дом №4"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530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871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263398" y="1879452"/>
            <a:ext cx="806733" cy="109788"/>
            <a:chOff x="4800372" y="271747"/>
            <a:chExt cx="806733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260169" y="2564903"/>
            <a:ext cx="806733" cy="109788"/>
            <a:chOff x="4800372" y="271747"/>
            <a:chExt cx="806733" cy="148083"/>
          </a:xfrm>
        </p:grpSpPr>
        <p:sp>
          <p:nvSpPr>
            <p:cNvPr id="11" name="5-конечная звезда 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256940" y="3419417"/>
            <a:ext cx="806733" cy="109788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256940" y="4324956"/>
            <a:ext cx="806733" cy="109788"/>
            <a:chOff x="4800372" y="271747"/>
            <a:chExt cx="806733" cy="148083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250873" y="5205136"/>
            <a:ext cx="806733" cy="109788"/>
            <a:chOff x="4800372" y="271747"/>
            <a:chExt cx="806733" cy="148083"/>
          </a:xfrm>
        </p:grpSpPr>
        <p:sp>
          <p:nvSpPr>
            <p:cNvPr id="27" name="5-конечная звезда 2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5-конечная звезда 2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263398" y="6067187"/>
            <a:ext cx="806733" cy="109788"/>
            <a:chOff x="4800372" y="271747"/>
            <a:chExt cx="806733" cy="148083"/>
          </a:xfrm>
        </p:grpSpPr>
        <p:sp>
          <p:nvSpPr>
            <p:cNvPr id="32" name="5-конечная звезда 3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5-конечная звезда 3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5-конечная звезда 3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8206806" y="6072631"/>
            <a:ext cx="590709" cy="109787"/>
            <a:chOff x="4800372" y="271748"/>
            <a:chExt cx="590709" cy="148082"/>
          </a:xfrm>
        </p:grpSpPr>
        <p:sp>
          <p:nvSpPr>
            <p:cNvPr id="37" name="5-конечная звезда 3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5-конечная звезда 3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8288253" y="1879453"/>
            <a:ext cx="365246" cy="109788"/>
            <a:chOff x="7472157" y="269324"/>
            <a:chExt cx="365246" cy="148082"/>
          </a:xfrm>
        </p:grpSpPr>
        <p:sp>
          <p:nvSpPr>
            <p:cNvPr id="42" name="5-конечная звезда 4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8206806" y="2571262"/>
            <a:ext cx="582325" cy="109788"/>
            <a:chOff x="6236568" y="276066"/>
            <a:chExt cx="582325" cy="148083"/>
          </a:xfrm>
        </p:grpSpPr>
        <p:sp>
          <p:nvSpPr>
            <p:cNvPr id="45" name="5-конечная звезда 4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5-конечная звезда 4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5-конечная звезда 4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8206806" y="5242014"/>
            <a:ext cx="582325" cy="109788"/>
            <a:chOff x="6236568" y="276066"/>
            <a:chExt cx="582325" cy="148083"/>
          </a:xfrm>
        </p:grpSpPr>
        <p:sp>
          <p:nvSpPr>
            <p:cNvPr id="49" name="5-конечная звезда 4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5-конечная звезда 51"/>
          <p:cNvSpPr/>
          <p:nvPr/>
        </p:nvSpPr>
        <p:spPr>
          <a:xfrm>
            <a:off x="8429091" y="3474311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5-конечная звезда 52"/>
          <p:cNvSpPr/>
          <p:nvPr/>
        </p:nvSpPr>
        <p:spPr>
          <a:xfrm>
            <a:off x="8431214" y="4382217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родильных домов  и перинатальных центров по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796707"/>
              </p:ext>
            </p:extLst>
          </p:nvPr>
        </p:nvGraphicFramePr>
        <p:xfrm>
          <a:off x="-2" y="404665"/>
          <a:ext cx="9144001" cy="645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5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05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25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83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74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31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63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19237"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=370)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=780)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007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2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"Центр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перинатологии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детской кардиохирургии"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"Перинатальный центр города Семей" УЗ ВКО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297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4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Мангистауская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Актауский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городской перинатальный центр Управления 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1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"Городской родильный дом №1"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"Городской родильный дом №5"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41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"Перинатальный центр города Караганды" управления здравоохранения Карагандинской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61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"Родильный дом города Темиртау" управления здравоохранения Карагандинской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5505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364088" y="1772816"/>
            <a:ext cx="806733" cy="109788"/>
            <a:chOff x="4800372" y="271747"/>
            <a:chExt cx="806733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8353961" y="1798300"/>
            <a:ext cx="590709" cy="109787"/>
            <a:chOff x="4800372" y="271748"/>
            <a:chExt cx="590709" cy="148082"/>
          </a:xfrm>
        </p:grpSpPr>
        <p:sp>
          <p:nvSpPr>
            <p:cNvPr id="11" name="5-конечная звезда 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368660" y="2348880"/>
            <a:ext cx="806733" cy="109788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368660" y="2996952"/>
            <a:ext cx="806733" cy="109788"/>
            <a:chOff x="4800372" y="271747"/>
            <a:chExt cx="806733" cy="148083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368660" y="3734147"/>
            <a:ext cx="806733" cy="109788"/>
            <a:chOff x="4800372" y="271747"/>
            <a:chExt cx="806733" cy="148083"/>
          </a:xfrm>
        </p:grpSpPr>
        <p:sp>
          <p:nvSpPr>
            <p:cNvPr id="27" name="5-конечная звезда 2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5-конечная звезда 2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368660" y="4365104"/>
            <a:ext cx="806733" cy="109788"/>
            <a:chOff x="4800372" y="271747"/>
            <a:chExt cx="806733" cy="148083"/>
          </a:xfrm>
        </p:grpSpPr>
        <p:sp>
          <p:nvSpPr>
            <p:cNvPr id="32" name="5-конечная звезда 3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5-конечная звезда 3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5-конечная звезда 3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368660" y="5085184"/>
            <a:ext cx="806733" cy="109788"/>
            <a:chOff x="4800372" y="271747"/>
            <a:chExt cx="806733" cy="148083"/>
          </a:xfrm>
        </p:grpSpPr>
        <p:sp>
          <p:nvSpPr>
            <p:cNvPr id="37" name="5-конечная звезда 3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5-конечная звезда 3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5-конечная звезда 3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5366659" y="5949280"/>
            <a:ext cx="806733" cy="109788"/>
            <a:chOff x="4800372" y="271747"/>
            <a:chExt cx="806733" cy="148083"/>
          </a:xfrm>
        </p:grpSpPr>
        <p:sp>
          <p:nvSpPr>
            <p:cNvPr id="42" name="5-конечная звезда 4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5-конечная звезда 4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5-конечная звезда 4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8316415" y="5949281"/>
            <a:ext cx="590709" cy="109787"/>
            <a:chOff x="4800372" y="271748"/>
            <a:chExt cx="590709" cy="148082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8208403" y="4365105"/>
            <a:ext cx="806733" cy="109788"/>
            <a:chOff x="4800372" y="271747"/>
            <a:chExt cx="806733" cy="148083"/>
          </a:xfrm>
        </p:grpSpPr>
        <p:sp>
          <p:nvSpPr>
            <p:cNvPr id="52" name="5-конечная звезда 5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8434353" y="2998703"/>
            <a:ext cx="366301" cy="109787"/>
            <a:chOff x="6236568" y="276067"/>
            <a:chExt cx="366301" cy="148082"/>
          </a:xfrm>
        </p:grpSpPr>
        <p:sp>
          <p:nvSpPr>
            <p:cNvPr id="57" name="5-конечная звезда 5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8320607" y="3734148"/>
            <a:ext cx="582325" cy="109788"/>
            <a:chOff x="6236568" y="276066"/>
            <a:chExt cx="582325" cy="148083"/>
          </a:xfrm>
        </p:grpSpPr>
        <p:sp>
          <p:nvSpPr>
            <p:cNvPr id="61" name="5-конечная звезда 6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467754" y="2371280"/>
            <a:ext cx="365246" cy="109788"/>
            <a:chOff x="7472157" y="269324"/>
            <a:chExt cx="365246" cy="148082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439320" y="5127887"/>
            <a:ext cx="365246" cy="109788"/>
            <a:chOff x="7472157" y="269324"/>
            <a:chExt cx="365246" cy="148082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758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18246" y="-26397"/>
            <a:ext cx="9162245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городских родильных домов  и перинатальных центров по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511856"/>
              </p:ext>
            </p:extLst>
          </p:nvPr>
        </p:nvGraphicFramePr>
        <p:xfrm>
          <a:off x="0" y="404664"/>
          <a:ext cx="9108504" cy="645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1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91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48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76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183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814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7823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17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 ПБ*100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6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"Экибастузский родильный дом" управления здравоохранения Павлодарской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4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"Перинатальный центр №3"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города Астаны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3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"Перинатальный центр №1"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города Астаны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278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05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Жаркентский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родильный дом" государственного учреждения "Управление 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264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09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городской родильный дом №2" управления здравоохранения Южно-Казахстанской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153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470539" y="2058836"/>
            <a:ext cx="806733" cy="109788"/>
            <a:chOff x="4800372" y="271747"/>
            <a:chExt cx="806733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470539" y="2897837"/>
            <a:ext cx="806733" cy="109788"/>
            <a:chOff x="4800372" y="271747"/>
            <a:chExt cx="806733" cy="148083"/>
          </a:xfrm>
        </p:grpSpPr>
        <p:sp>
          <p:nvSpPr>
            <p:cNvPr id="11" name="5-конечная звезда 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70539" y="3721793"/>
            <a:ext cx="806733" cy="109788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470539" y="4615357"/>
            <a:ext cx="806733" cy="109788"/>
            <a:chOff x="4800372" y="271747"/>
            <a:chExt cx="806733" cy="148083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614555" y="5805264"/>
            <a:ext cx="582325" cy="109788"/>
            <a:chOff x="6236568" y="276066"/>
            <a:chExt cx="582325" cy="148083"/>
          </a:xfrm>
        </p:grpSpPr>
        <p:sp>
          <p:nvSpPr>
            <p:cNvPr id="27" name="5-конечная звезда 2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8319546" y="2888119"/>
            <a:ext cx="582325" cy="109788"/>
            <a:chOff x="6236568" y="276066"/>
            <a:chExt cx="582325" cy="148083"/>
          </a:xfrm>
        </p:grpSpPr>
        <p:sp>
          <p:nvSpPr>
            <p:cNvPr id="31" name="5-конечная звезда 3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8466693" y="2058835"/>
            <a:ext cx="365246" cy="109788"/>
            <a:chOff x="7472157" y="269324"/>
            <a:chExt cx="365246" cy="148082"/>
          </a:xfrm>
        </p:grpSpPr>
        <p:sp>
          <p:nvSpPr>
            <p:cNvPr id="35" name="5-конечная звезда 3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5-конечная звезда 3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8460432" y="3751259"/>
            <a:ext cx="365246" cy="109788"/>
            <a:chOff x="7472157" y="269324"/>
            <a:chExt cx="365246" cy="148082"/>
          </a:xfrm>
        </p:grpSpPr>
        <p:sp>
          <p:nvSpPr>
            <p:cNvPr id="38" name="5-конечная звезда 3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460432" y="4615355"/>
            <a:ext cx="365246" cy="109788"/>
            <a:chOff x="7472157" y="269324"/>
            <a:chExt cx="365246" cy="148082"/>
          </a:xfrm>
        </p:grpSpPr>
        <p:sp>
          <p:nvSpPr>
            <p:cNvPr id="41" name="5-конечная звезда 4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5-конечная звезда 4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5-конечная звезда 42"/>
          <p:cNvSpPr/>
          <p:nvPr/>
        </p:nvSpPr>
        <p:spPr>
          <a:xfrm>
            <a:off x="8543907" y="575037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8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7794" y="0"/>
            <a:ext cx="912620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областных перинатальных центров по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581922"/>
              </p:ext>
            </p:extLst>
          </p:nvPr>
        </p:nvGraphicFramePr>
        <p:xfrm>
          <a:off x="0" y="548681"/>
          <a:ext cx="9144000" cy="6309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34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99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323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9296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7800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 ПБ *100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5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"Перинатальный центр" при управлении здравоохранения Акмолинской области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9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"Областной перинатальный центр" управления здравоохранения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Западно-Казахстанской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5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Актюбинская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«Областной перинатальный центр» ГУ «Управление здравоохранения Актюбинской области»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55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перинатальный центр" Управления 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530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67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ПХВ"Атырауский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областной перинатальный центр" Управления 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490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5486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344446" y="2159542"/>
            <a:ext cx="1068903" cy="116437"/>
            <a:chOff x="3405227" y="254701"/>
            <a:chExt cx="1022757" cy="198726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5-конечная звезда 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321490" y="3157328"/>
            <a:ext cx="1068903" cy="112552"/>
            <a:chOff x="3405227" y="252342"/>
            <a:chExt cx="1022757" cy="192096"/>
          </a:xfrm>
        </p:grpSpPr>
        <p:sp>
          <p:nvSpPr>
            <p:cNvPr id="13" name="5-конечная звезда 1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5-конечная звезда 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5-конечная звезда 16"/>
            <p:cNvSpPr/>
            <p:nvPr/>
          </p:nvSpPr>
          <p:spPr>
            <a:xfrm>
              <a:off x="4283968" y="25234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324842" y="4135469"/>
            <a:ext cx="1068903" cy="116437"/>
            <a:chOff x="3405227" y="254701"/>
            <a:chExt cx="1022757" cy="198726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5-конечная звезда 2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332494" y="4941168"/>
            <a:ext cx="1068903" cy="116437"/>
            <a:chOff x="3405227" y="254701"/>
            <a:chExt cx="1022757" cy="198726"/>
          </a:xfrm>
        </p:grpSpPr>
        <p:sp>
          <p:nvSpPr>
            <p:cNvPr id="25" name="5-конечная звезда 2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5-конечная звезда 2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5321013" y="5949280"/>
            <a:ext cx="1068903" cy="116437"/>
            <a:chOff x="3405227" y="254701"/>
            <a:chExt cx="1022757" cy="198726"/>
          </a:xfrm>
        </p:grpSpPr>
        <p:sp>
          <p:nvSpPr>
            <p:cNvPr id="31" name="5-конечная звезда 3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5-конечная звезда 3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5-конечная звезда 34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8351963" y="3157327"/>
            <a:ext cx="582325" cy="109788"/>
            <a:chOff x="6236568" y="276066"/>
            <a:chExt cx="582325" cy="148083"/>
          </a:xfrm>
        </p:grpSpPr>
        <p:sp>
          <p:nvSpPr>
            <p:cNvPr id="37" name="5-конечная звезда 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5-конечная звезда 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294528" y="4939793"/>
            <a:ext cx="582325" cy="109788"/>
            <a:chOff x="6236568" y="276066"/>
            <a:chExt cx="582325" cy="148083"/>
          </a:xfrm>
        </p:grpSpPr>
        <p:sp>
          <p:nvSpPr>
            <p:cNvPr id="41" name="5-конечная звезда 4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5-конечная звезда 4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8276825" y="5949970"/>
            <a:ext cx="582325" cy="109788"/>
            <a:chOff x="6236568" y="276066"/>
            <a:chExt cx="582325" cy="148083"/>
          </a:xfrm>
        </p:grpSpPr>
        <p:sp>
          <p:nvSpPr>
            <p:cNvPr id="45" name="5-конечная звезда 4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5-конечная звезда 4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5-конечная звезда 4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8186329" y="2179655"/>
            <a:ext cx="806733" cy="109788"/>
            <a:chOff x="4800372" y="271747"/>
            <a:chExt cx="806733" cy="148083"/>
          </a:xfrm>
        </p:grpSpPr>
        <p:sp>
          <p:nvSpPr>
            <p:cNvPr id="49" name="5-конечная звезда 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8364461" y="4149080"/>
            <a:ext cx="365246" cy="109788"/>
            <a:chOff x="7472157" y="269324"/>
            <a:chExt cx="365246" cy="148082"/>
          </a:xfrm>
        </p:grpSpPr>
        <p:sp>
          <p:nvSpPr>
            <p:cNvPr id="54" name="5-конечная звезда 5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569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областных перинатальных центров по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422693"/>
              </p:ext>
            </p:extLst>
          </p:nvPr>
        </p:nvGraphicFramePr>
        <p:xfrm>
          <a:off x="0" y="387012"/>
          <a:ext cx="9144000" cy="6470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8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77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64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38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947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664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664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1355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516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 ПБ*100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"Областной перинатальный центр" управления здравоохранения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Кызылординской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5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"Областной перинатальный центр"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Северо-Казахстанской области Управления здравоохранения Северо-Казахстанской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311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5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Мангистауская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"Областной перинатальный центр" Управления здравоохранения 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307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4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"Областной перинатальный центр" управления здравоохранения Карагандинской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304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570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44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"Центр матери и ребенка" управления здравоохранения Восточно-Казахстанского областного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296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44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"Павлодарский областной перинатальный центр №1" управления здравоохранения Павлодарской области,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Павлодарской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6683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583217" y="2665893"/>
            <a:ext cx="806733" cy="109788"/>
            <a:chOff x="4800372" y="271747"/>
            <a:chExt cx="806733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559385" y="3568042"/>
            <a:ext cx="806733" cy="109788"/>
            <a:chOff x="4800372" y="271747"/>
            <a:chExt cx="806733" cy="148083"/>
          </a:xfrm>
        </p:grpSpPr>
        <p:sp>
          <p:nvSpPr>
            <p:cNvPr id="11" name="5-конечная звезда 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548274" y="4357373"/>
            <a:ext cx="806733" cy="109788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47259" y="5091401"/>
            <a:ext cx="806733" cy="109788"/>
            <a:chOff x="4800372" y="271747"/>
            <a:chExt cx="806733" cy="148083"/>
          </a:xfrm>
        </p:grpSpPr>
        <p:sp>
          <p:nvSpPr>
            <p:cNvPr id="23" name="5-конечная звезда 2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547259" y="6024568"/>
            <a:ext cx="806733" cy="109788"/>
            <a:chOff x="4800372" y="271747"/>
            <a:chExt cx="806733" cy="148083"/>
          </a:xfrm>
        </p:grpSpPr>
        <p:sp>
          <p:nvSpPr>
            <p:cNvPr id="28" name="5-конечная звезда 2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5-конечная звезда 2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5-конечная звезда 3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8249637" y="4357372"/>
            <a:ext cx="806733" cy="109788"/>
            <a:chOff x="4800372" y="271747"/>
            <a:chExt cx="806733" cy="148083"/>
          </a:xfrm>
        </p:grpSpPr>
        <p:sp>
          <p:nvSpPr>
            <p:cNvPr id="33" name="5-конечная звезда 3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5-конечная звезда 3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5-конечная звезда 3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5-конечная звезда 3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8391088" y="1884500"/>
            <a:ext cx="582325" cy="109788"/>
            <a:chOff x="6236568" y="276066"/>
            <a:chExt cx="582325" cy="148083"/>
          </a:xfrm>
        </p:grpSpPr>
        <p:sp>
          <p:nvSpPr>
            <p:cNvPr id="38" name="5-конечная звезда 3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5-конечная звезда 3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8378072" y="2680020"/>
            <a:ext cx="582325" cy="109788"/>
            <a:chOff x="6236568" y="276066"/>
            <a:chExt cx="582325" cy="148083"/>
          </a:xfrm>
        </p:grpSpPr>
        <p:sp>
          <p:nvSpPr>
            <p:cNvPr id="42" name="5-конечная звезда 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5-конечная звезда 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8401545" y="3568041"/>
            <a:ext cx="582325" cy="109788"/>
            <a:chOff x="6236568" y="276066"/>
            <a:chExt cx="582325" cy="148083"/>
          </a:xfrm>
        </p:grpSpPr>
        <p:sp>
          <p:nvSpPr>
            <p:cNvPr id="46" name="5-конечная звезда 4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5-конечная звезда 4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8489742" y="5125536"/>
            <a:ext cx="365246" cy="109788"/>
            <a:chOff x="7472157" y="269324"/>
            <a:chExt cx="365246" cy="148082"/>
          </a:xfrm>
        </p:grpSpPr>
        <p:sp>
          <p:nvSpPr>
            <p:cNvPr id="50" name="5-конечная звезда 4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8466653" y="6084333"/>
            <a:ext cx="365246" cy="109788"/>
            <a:chOff x="7472157" y="269324"/>
            <a:chExt cx="365246" cy="148082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447729" y="1879497"/>
            <a:ext cx="1068903" cy="114791"/>
            <a:chOff x="3405227" y="248521"/>
            <a:chExt cx="1022757" cy="195917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4283968" y="248521"/>
              <a:ext cx="144016" cy="18973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929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областных перинатальных центров по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966428"/>
              </p:ext>
            </p:extLst>
          </p:nvPr>
        </p:nvGraphicFramePr>
        <p:xfrm>
          <a:off x="-3" y="363244"/>
          <a:ext cx="9144003" cy="649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1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36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74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8490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6912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660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*100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 (%)=ФБ/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0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Алматинская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"Областной перинатальный центр" государственного учреждения "Управление здравоохранения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0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Жамбылский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областной перинатальный центр управления здравоохранения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"Областной перинатальный центр №1" УЗ 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239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7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"Областной перинатальный центр №3" управления здравоохранения Южно-Казахстанской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232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7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"Областной перинатальный центр №2" управления здравоохранения Южно-Казахстанской области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17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"Областной перинатальный центр №4" УЗ 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666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505980" y="2119121"/>
            <a:ext cx="806733" cy="109788"/>
            <a:chOff x="4800372" y="271747"/>
            <a:chExt cx="806733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471038" y="3175196"/>
            <a:ext cx="806733" cy="109788"/>
            <a:chOff x="4800372" y="271747"/>
            <a:chExt cx="806733" cy="148083"/>
          </a:xfrm>
        </p:grpSpPr>
        <p:sp>
          <p:nvSpPr>
            <p:cNvPr id="11" name="5-конечная звезда 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615054" y="3967285"/>
            <a:ext cx="582325" cy="109788"/>
            <a:chOff x="6236568" y="276066"/>
            <a:chExt cx="582325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606244" y="4649584"/>
            <a:ext cx="582325" cy="109788"/>
            <a:chOff x="6236568" y="276066"/>
            <a:chExt cx="582325" cy="148083"/>
          </a:xfrm>
        </p:grpSpPr>
        <p:sp>
          <p:nvSpPr>
            <p:cNvPr id="21" name="5-конечная звезда 2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5-конечная звезда 2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606244" y="5424559"/>
            <a:ext cx="582325" cy="109788"/>
            <a:chOff x="6236568" y="276066"/>
            <a:chExt cx="582325" cy="148083"/>
          </a:xfrm>
        </p:grpSpPr>
        <p:sp>
          <p:nvSpPr>
            <p:cNvPr id="25" name="5-конечная звезда 2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5-конечная звезда 2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606244" y="6170791"/>
            <a:ext cx="582325" cy="109788"/>
            <a:chOff x="6236568" y="276066"/>
            <a:chExt cx="582325" cy="148083"/>
          </a:xfrm>
        </p:grpSpPr>
        <p:sp>
          <p:nvSpPr>
            <p:cNvPr id="29" name="5-конечная звезда 2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5-конечная звезда 2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5-конечная звезда 3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8499039" y="3175195"/>
            <a:ext cx="365246" cy="109788"/>
            <a:chOff x="7472157" y="269324"/>
            <a:chExt cx="365246" cy="148082"/>
          </a:xfrm>
        </p:grpSpPr>
        <p:sp>
          <p:nvSpPr>
            <p:cNvPr id="33" name="5-конечная звезда 3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5-конечная звезда 3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8531537" y="4649585"/>
            <a:ext cx="365246" cy="109788"/>
            <a:chOff x="7472157" y="269324"/>
            <a:chExt cx="365246" cy="148082"/>
          </a:xfrm>
        </p:grpSpPr>
        <p:sp>
          <p:nvSpPr>
            <p:cNvPr id="39" name="5-конечная звезда 3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5-конечная звезда 3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5-конечная звезда 40"/>
          <p:cNvSpPr/>
          <p:nvPr/>
        </p:nvSpPr>
        <p:spPr>
          <a:xfrm>
            <a:off x="8609654" y="2119122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8643055" y="5386241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8643055" y="6176831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8429106" y="3949167"/>
            <a:ext cx="582325" cy="109788"/>
            <a:chOff x="6236568" y="276066"/>
            <a:chExt cx="582325" cy="148083"/>
          </a:xfrm>
        </p:grpSpPr>
        <p:sp>
          <p:nvSpPr>
            <p:cNvPr id="45" name="5-конечная звезда 4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5-конечная звезда 4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5-конечная звезда 4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68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1325</Words>
  <Application>Microsoft Office PowerPoint</Application>
  <PresentationFormat>Экран (4:3)</PresentationFormat>
  <Paragraphs>353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РЕСПУБЛИКАНСКИЙ ЦЕНТР РАЗВИТИЯ ЗДРАВООХРАНЕНИЯ МИНИСТЕРСТВА ЗДРАВООХРАНЕНИЯ РЕСПУБЛИКИ КАЗАХСТАН</vt:lpstr>
      <vt:lpstr>Итоги распределения звезд городских родильных домов  и перинатальных центров по итогам 2017 года</vt:lpstr>
      <vt:lpstr>Итоги распределения звезд городских родильных домов  и перинатальных центров по итогам 2017 года</vt:lpstr>
      <vt:lpstr>Итоги распределения звезд городских родильных домов  и перинатальных центров по итогам 2017 года</vt:lpstr>
      <vt:lpstr>Итоги распределения звезд городских родильных домов  и перинатальных центров по итогам 2017 года</vt:lpstr>
      <vt:lpstr>Итоги распределения звезд областных перинатальных центров по итогам 2017 года</vt:lpstr>
      <vt:lpstr>Итоги распределения звезд областных перинатальных центров по итогам 2017 года</vt:lpstr>
      <vt:lpstr>Итоги распределения звезд областных перинатальных центров по итогам 2017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РАЗВИТИЯ ЗДРАВООХРАНЕНИЯ МИНИСТЕРСТВА ЗДРАВООХРАНЕНИЯ РЕСПУБЛИКИ КАЗАХСТАН</dc:title>
  <dc:creator>Елюбаев Асанали Санатович</dc:creator>
  <cp:lastModifiedBy>Елюбаев Асанали Санатович</cp:lastModifiedBy>
  <cp:revision>112</cp:revision>
  <dcterms:created xsi:type="dcterms:W3CDTF">2018-06-05T11:47:28Z</dcterms:created>
  <dcterms:modified xsi:type="dcterms:W3CDTF">2018-07-13T10:38:25Z</dcterms:modified>
</cp:coreProperties>
</file>